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7/21/2022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IN" dirty="0" smtClean="0"/>
              <a:t>MAPS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IN" dirty="0" smtClean="0"/>
              <a:t>Department of Geography</a:t>
            </a:r>
          </a:p>
          <a:p>
            <a:pPr algn="ctr"/>
            <a:r>
              <a:rPr lang="en-IN" dirty="0" smtClean="0"/>
              <a:t>SGGSJ </a:t>
            </a:r>
            <a:r>
              <a:rPr lang="en-IN" dirty="0" err="1" smtClean="0"/>
              <a:t>Govt.College</a:t>
            </a:r>
            <a:r>
              <a:rPr lang="en-IN" dirty="0" smtClean="0"/>
              <a:t> </a:t>
            </a:r>
            <a:r>
              <a:rPr lang="en-IN" dirty="0" err="1" smtClean="0"/>
              <a:t>Paonta</a:t>
            </a:r>
            <a:r>
              <a:rPr lang="en-IN" dirty="0" smtClean="0"/>
              <a:t> Sahib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9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WORLD Maps: PHYSICAL-POLITICAL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2" y="1792224"/>
            <a:ext cx="10838688" cy="4913376"/>
          </a:xfrm>
        </p:spPr>
      </p:pic>
    </p:spTree>
    <p:extLst>
      <p:ext uri="{BB962C8B-B14F-4D97-AF65-F5344CB8AC3E}">
        <p14:creationId xmlns:p14="http://schemas.microsoft.com/office/powerpoint/2010/main" val="2331437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56488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8" y="484632"/>
            <a:ext cx="11326368" cy="6220968"/>
          </a:xfrm>
        </p:spPr>
      </p:pic>
    </p:spTree>
    <p:extLst>
      <p:ext uri="{BB962C8B-B14F-4D97-AF65-F5344CB8AC3E}">
        <p14:creationId xmlns:p14="http://schemas.microsoft.com/office/powerpoint/2010/main" val="3101437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95072"/>
            <a:ext cx="10058400" cy="890016"/>
          </a:xfrm>
        </p:spPr>
        <p:txBody>
          <a:bodyPr/>
          <a:lstStyle/>
          <a:p>
            <a:r>
              <a:rPr lang="en-IN" dirty="0" smtClean="0"/>
              <a:t>India: physical - political</a:t>
            </a:r>
            <a:endParaRPr lang="en-IN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" y="1170432"/>
            <a:ext cx="5352288" cy="554736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034" y="997528"/>
            <a:ext cx="6198918" cy="586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002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296883"/>
            <a:ext cx="5320145" cy="63889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164" y="296883"/>
            <a:ext cx="5997039" cy="638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976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320634"/>
            <a:ext cx="10058400" cy="902524"/>
          </a:xfrm>
        </p:spPr>
        <p:txBody>
          <a:bodyPr/>
          <a:lstStyle/>
          <a:p>
            <a:r>
              <a:rPr lang="en-IN" dirty="0" smtClean="0"/>
              <a:t>Himachal Pradesh: physical-political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297" y="1047749"/>
            <a:ext cx="5640778" cy="5614307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1" y="1140031"/>
            <a:ext cx="5959276" cy="5522025"/>
          </a:xfrm>
        </p:spPr>
      </p:pic>
    </p:spTree>
    <p:extLst>
      <p:ext uri="{BB962C8B-B14F-4D97-AF65-F5344CB8AC3E}">
        <p14:creationId xmlns:p14="http://schemas.microsoft.com/office/powerpoint/2010/main" val="481877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225632"/>
            <a:ext cx="10925299" cy="1128156"/>
          </a:xfrm>
        </p:spPr>
        <p:txBody>
          <a:bodyPr/>
          <a:lstStyle/>
          <a:p>
            <a:r>
              <a:rPr lang="en-IN" dirty="0" smtClean="0"/>
              <a:t>Himachal Pradesh: relief and population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08" y="1021277"/>
            <a:ext cx="5700155" cy="561702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165" y="1223158"/>
            <a:ext cx="5747657" cy="541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46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201882"/>
            <a:ext cx="10058400" cy="1116280"/>
          </a:xfrm>
        </p:spPr>
        <p:txBody>
          <a:bodyPr/>
          <a:lstStyle/>
          <a:p>
            <a:pPr algn="ctr"/>
            <a:r>
              <a:rPr lang="en-IN" dirty="0" smtClean="0"/>
              <a:t>SIRMOUR: ADMINISTRATIVE SETUP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21" y="1128156"/>
            <a:ext cx="10569039" cy="5545776"/>
          </a:xfrm>
        </p:spPr>
      </p:pic>
    </p:spTree>
    <p:extLst>
      <p:ext uri="{BB962C8B-B14F-4D97-AF65-F5344CB8AC3E}">
        <p14:creationId xmlns:p14="http://schemas.microsoft.com/office/powerpoint/2010/main" val="3027100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831848"/>
          </a:xfrm>
        </p:spPr>
        <p:txBody>
          <a:bodyPr/>
          <a:lstStyle/>
          <a:p>
            <a:r>
              <a:rPr lang="en-IN" dirty="0" smtClean="0">
                <a:latin typeface="Algerian" panose="04020705040A02060702" pitchFamily="82" charset="0"/>
              </a:rPr>
              <a:t>			Thank </a:t>
            </a:r>
            <a:r>
              <a:rPr lang="en-IN" dirty="0">
                <a:latin typeface="Algerian" panose="04020705040A02060702" pitchFamily="82" charset="0"/>
              </a:rPr>
              <a:t>you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4901184"/>
            <a:ext cx="10058400" cy="1072896"/>
          </a:xfrm>
        </p:spPr>
        <p:txBody>
          <a:bodyPr/>
          <a:lstStyle/>
          <a:p>
            <a:pPr marL="0" indent="0" algn="ctr">
              <a:buNone/>
            </a:pPr>
            <a:r>
              <a:rPr lang="en-IN" dirty="0">
                <a:latin typeface="Bernard MT Condensed" panose="02050806060905020404" pitchFamily="18" charset="0"/>
              </a:rPr>
              <a:t>Shree Guru </a:t>
            </a:r>
            <a:r>
              <a:rPr lang="en-IN" dirty="0" err="1">
                <a:latin typeface="Bernard MT Condensed" panose="02050806060905020404" pitchFamily="18" charset="0"/>
              </a:rPr>
              <a:t>Gobind</a:t>
            </a:r>
            <a:r>
              <a:rPr lang="en-IN" dirty="0">
                <a:latin typeface="Bernard MT Condensed" panose="02050806060905020404" pitchFamily="18" charset="0"/>
              </a:rPr>
              <a:t> Singh </a:t>
            </a:r>
            <a:r>
              <a:rPr lang="en-IN" dirty="0" err="1">
                <a:latin typeface="Bernard MT Condensed" panose="02050806060905020404" pitchFamily="18" charset="0"/>
              </a:rPr>
              <a:t>Ji</a:t>
            </a:r>
            <a:endParaRPr lang="en-IN" dirty="0">
              <a:latin typeface="Bernard MT Condensed" panose="02050806060905020404" pitchFamily="18" charset="0"/>
            </a:endParaRPr>
          </a:p>
          <a:p>
            <a:pPr marL="0" indent="0" algn="ctr">
              <a:buNone/>
            </a:pPr>
            <a:r>
              <a:rPr lang="en-IN" dirty="0">
                <a:latin typeface="Bernard MT Condensed" panose="02050806060905020404" pitchFamily="18" charset="0"/>
              </a:rPr>
              <a:t> Government College </a:t>
            </a:r>
            <a:r>
              <a:rPr lang="en-IN" dirty="0" err="1">
                <a:latin typeface="Bernard MT Condensed" panose="02050806060905020404" pitchFamily="18" charset="0"/>
              </a:rPr>
              <a:t>Paonta</a:t>
            </a:r>
            <a:r>
              <a:rPr lang="en-IN" dirty="0">
                <a:latin typeface="Bernard MT Condensed" panose="02050806060905020404" pitchFamily="18" charset="0"/>
              </a:rPr>
              <a:t> Sahib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85786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45</TotalTime>
  <Words>41</Words>
  <Application>Microsoft Office PowerPoint</Application>
  <PresentationFormat>Widescreen</PresentationFormat>
  <Paragraphs>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Algerian</vt:lpstr>
      <vt:lpstr>Bernard MT Condensed</vt:lpstr>
      <vt:lpstr>Rockwell</vt:lpstr>
      <vt:lpstr>Rockwell Condensed</vt:lpstr>
      <vt:lpstr>Wingdings</vt:lpstr>
      <vt:lpstr>Wood Type</vt:lpstr>
      <vt:lpstr>MAPS</vt:lpstr>
      <vt:lpstr>WORLD Maps: PHYSICAL-POLITICAL</vt:lpstr>
      <vt:lpstr>PowerPoint Presentation</vt:lpstr>
      <vt:lpstr>India: physical - political</vt:lpstr>
      <vt:lpstr>PowerPoint Presentation</vt:lpstr>
      <vt:lpstr>Himachal Pradesh: physical-political</vt:lpstr>
      <vt:lpstr>Himachal Pradesh: relief and population</vt:lpstr>
      <vt:lpstr>SIRMOUR: ADMINISTRATIVE SETUP</vt:lpstr>
      <vt:lpstr>   Thank you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MAPS</dc:title>
  <dc:creator>hp</dc:creator>
  <cp:lastModifiedBy>hp</cp:lastModifiedBy>
  <cp:revision>6</cp:revision>
  <dcterms:created xsi:type="dcterms:W3CDTF">2022-07-21T06:06:29Z</dcterms:created>
  <dcterms:modified xsi:type="dcterms:W3CDTF">2022-07-21T08:54:09Z</dcterms:modified>
</cp:coreProperties>
</file>